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7" r:id="rId4"/>
    <p:sldId id="267" r:id="rId5"/>
    <p:sldId id="26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0070C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64493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64493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0070C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0070C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752219"/>
            <a:ext cx="4733925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0850" y="1752219"/>
            <a:ext cx="4741780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508"/>
            <a:ext cx="51277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50" y="2665476"/>
            <a:ext cx="5127716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4675" y="2665476"/>
            <a:ext cx="5167955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74675" y="1770507"/>
            <a:ext cx="516795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804672"/>
            <a:ext cx="4486656" cy="1141497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672" y="2331982"/>
            <a:ext cx="4486656" cy="372134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/>
              <a:t>	EDUGO campus DE BRUG</a:t>
            </a:r>
          </a:p>
        </p:txBody>
      </p:sp>
      <p:pic>
        <p:nvPicPr>
          <p:cNvPr id="10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0070C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0070C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5408023"/>
          </a:xfrm>
          <a:solidFill>
            <a:schemeClr val="bg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1858105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Rechthoek 8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/>
              <a:t>	EDUGO campus DE BRUG</a:t>
            </a:r>
          </a:p>
        </p:txBody>
      </p:sp>
      <p:pic>
        <p:nvPicPr>
          <p:cNvPr id="10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2296"/>
            <a:ext cx="12192000" cy="46998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3504"/>
            <a:ext cx="10913980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rgbClr val="0070C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732353"/>
            <a:ext cx="10913981" cy="3693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Rechthoek 12"/>
          <p:cNvSpPr/>
          <p:nvPr userDrawn="1"/>
        </p:nvSpPr>
        <p:spPr>
          <a:xfrm>
            <a:off x="0" y="6105525"/>
            <a:ext cx="12192000" cy="7524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dirty="0"/>
              <a:t>	EDUGO campus DE BRUG</a:t>
            </a:r>
          </a:p>
        </p:txBody>
      </p:sp>
      <p:pic>
        <p:nvPicPr>
          <p:cNvPr id="1028" name="Picture 4" descr="Afbeeldingsresultaat voor edu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725" y="6150809"/>
            <a:ext cx="661906" cy="66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5538"/>
            <a:ext cx="12192000" cy="469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200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ctedugo.jouwweb.b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Afspraken computerlokaal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Schooljaar ‘19 – ‘20</a:t>
            </a:r>
          </a:p>
        </p:txBody>
      </p:sp>
    </p:spTree>
    <p:extLst>
      <p:ext uri="{BB962C8B-B14F-4D97-AF65-F5344CB8AC3E}">
        <p14:creationId xmlns:p14="http://schemas.microsoft.com/office/powerpoint/2010/main" val="59072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5CBC49-63A3-F447-B8D5-94822648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Afspraken bij gebruik van het computerlokaal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4239D5-645A-544A-9A47-C0439319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2353"/>
            <a:ext cx="9209034" cy="3693087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nl-NL" dirty="0"/>
              <a:t>We verzamelen op </a:t>
            </a:r>
            <a:r>
              <a:rPr lang="nl-NL" b="1" dirty="0"/>
              <a:t>2 rijen </a:t>
            </a:r>
            <a:r>
              <a:rPr lang="nl-NL" dirty="0"/>
              <a:t>voor het lokaal.</a:t>
            </a:r>
            <a:endParaRPr lang="nl-BE" dirty="0"/>
          </a:p>
          <a:p>
            <a:pPr lvl="0"/>
            <a:r>
              <a:rPr lang="nl-NL" dirty="0"/>
              <a:t>We halen onze </a:t>
            </a:r>
            <a:r>
              <a:rPr lang="nl-NL" b="1" dirty="0"/>
              <a:t>rugzak</a:t>
            </a:r>
            <a:r>
              <a:rPr lang="nl-NL" dirty="0"/>
              <a:t> van onze schouders en dragen deze </a:t>
            </a:r>
            <a:r>
              <a:rPr lang="nl-NL" b="1" dirty="0"/>
              <a:t>in de hand</a:t>
            </a:r>
            <a:r>
              <a:rPr lang="nl-NL" dirty="0"/>
              <a:t>.</a:t>
            </a:r>
            <a:endParaRPr lang="nl-BE" dirty="0"/>
          </a:p>
          <a:p>
            <a:pPr lvl="0"/>
            <a:r>
              <a:rPr lang="nl-NL" dirty="0"/>
              <a:t>Je werkt steeds aan </a:t>
            </a:r>
            <a:r>
              <a:rPr lang="nl-NL" b="1" dirty="0"/>
              <a:t>dezelfde computer </a:t>
            </a:r>
            <a:br>
              <a:rPr lang="nl-NL" b="1" dirty="0"/>
            </a:br>
            <a:r>
              <a:rPr lang="nl-NL" dirty="0"/>
              <a:t>(</a:t>
            </a:r>
            <a:r>
              <a:rPr lang="nl-NL" dirty="0" err="1"/>
              <a:t>klasnr</a:t>
            </a:r>
            <a:r>
              <a:rPr lang="nl-NL" dirty="0"/>
              <a:t>. = computernr. Zie schoolagenda p. 3).</a:t>
            </a:r>
            <a:endParaRPr lang="nl-BE" dirty="0"/>
          </a:p>
          <a:p>
            <a:pPr lvl="0"/>
            <a:r>
              <a:rPr lang="nl-NL" dirty="0"/>
              <a:t>Je gaat </a:t>
            </a:r>
            <a:r>
              <a:rPr lang="nl-NL" b="1" dirty="0"/>
              <a:t>respectvol</a:t>
            </a:r>
            <a:r>
              <a:rPr lang="nl-NL" dirty="0"/>
              <a:t> om met het toetsenbord, de muis, het scherm en de computer.</a:t>
            </a:r>
          </a:p>
          <a:p>
            <a:pPr lvl="0"/>
            <a:r>
              <a:rPr lang="nl-NL" dirty="0"/>
              <a:t>Je </a:t>
            </a:r>
            <a:r>
              <a:rPr lang="nl-NL" b="1" dirty="0"/>
              <a:t>laat</a:t>
            </a:r>
            <a:r>
              <a:rPr lang="nl-NL" dirty="0"/>
              <a:t> het </a:t>
            </a:r>
            <a:r>
              <a:rPr lang="nl-NL" b="1" dirty="0"/>
              <a:t>lokaal</a:t>
            </a:r>
            <a:r>
              <a:rPr lang="nl-NL" dirty="0"/>
              <a:t> steeds </a:t>
            </a:r>
            <a:r>
              <a:rPr lang="nl-NL" b="1" dirty="0"/>
              <a:t>netjes</a:t>
            </a:r>
            <a:r>
              <a:rPr lang="nl-NL" dirty="0"/>
              <a:t> </a:t>
            </a:r>
            <a:r>
              <a:rPr lang="nl-NL" b="1" dirty="0"/>
              <a:t>achter</a:t>
            </a:r>
            <a:r>
              <a:rPr lang="nl-NL" dirty="0"/>
              <a:t>: je computer afgesloten, je stoel onder je bank en je toetsenbord en muis op de juiste plaats</a:t>
            </a:r>
          </a:p>
          <a:p>
            <a:pPr lvl="0"/>
            <a:r>
              <a:rPr lang="nl-NL" dirty="0"/>
              <a:t>Je start de computer pas op als je hier </a:t>
            </a:r>
            <a:r>
              <a:rPr lang="nl-NL" b="1" dirty="0"/>
              <a:t>toelating</a:t>
            </a:r>
            <a:r>
              <a:rPr lang="nl-NL" dirty="0"/>
              <a:t> voor hebt gekregen.</a:t>
            </a:r>
            <a:endParaRPr lang="nl-BE" dirty="0"/>
          </a:p>
          <a:p>
            <a:pPr lvl="0"/>
            <a:r>
              <a:rPr lang="nl-NL" dirty="0"/>
              <a:t>Je </a:t>
            </a:r>
            <a:r>
              <a:rPr lang="nl-NL" b="1" dirty="0"/>
              <a:t>verandert geen instellingen </a:t>
            </a:r>
            <a:r>
              <a:rPr lang="nl-NL" dirty="0"/>
              <a:t>aan je computer.</a:t>
            </a:r>
            <a:endParaRPr lang="nl-BE" dirty="0"/>
          </a:p>
          <a:p>
            <a:pPr lvl="0" algn="just"/>
            <a:r>
              <a:rPr lang="nl-NL" dirty="0"/>
              <a:t>Elke </a:t>
            </a:r>
            <a:r>
              <a:rPr lang="nl-NL" b="1" dirty="0"/>
              <a:t>onregelmatigheid</a:t>
            </a:r>
            <a:r>
              <a:rPr lang="nl-NL" dirty="0"/>
              <a:t> </a:t>
            </a:r>
            <a:r>
              <a:rPr lang="nl-NL" b="1" dirty="0"/>
              <a:t>meld</a:t>
            </a:r>
            <a:r>
              <a:rPr lang="nl-NL" dirty="0"/>
              <a:t> je aan de leerkracht.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1547F41-FADB-1C4F-9EA8-53B650EE95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954425" y="3310287"/>
            <a:ext cx="3029338" cy="302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5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1D4D0-6F83-094A-B312-A5715A1D0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Afspraken in de lessen ICT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63E889-CFD1-224F-8A6C-6918F5D6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nl-NL" dirty="0"/>
              <a:t>Wanneer je het woord wil of een vraag hebt, steek je je hand op.</a:t>
            </a:r>
            <a:endParaRPr lang="nl-BE" dirty="0"/>
          </a:p>
          <a:p>
            <a:pPr lvl="0">
              <a:lnSpc>
                <a:spcPct val="150000"/>
              </a:lnSpc>
            </a:pPr>
            <a:r>
              <a:rPr lang="nl-NL" dirty="0"/>
              <a:t>Je praat enkel op het teken van de leerkracht.</a:t>
            </a:r>
            <a:endParaRPr lang="nl-BE" dirty="0"/>
          </a:p>
          <a:p>
            <a:pPr lvl="0">
              <a:lnSpc>
                <a:spcPct val="150000"/>
              </a:lnSpc>
            </a:pPr>
            <a:r>
              <a:rPr lang="nl-NL" dirty="0"/>
              <a:t>Er wordt </a:t>
            </a:r>
            <a:r>
              <a:rPr lang="nl-NL" b="1" dirty="0"/>
              <a:t>NIET op het internet</a:t>
            </a:r>
            <a:r>
              <a:rPr lang="nl-NL" dirty="0"/>
              <a:t> gesurft tijdens de les (tenzij anders gevraagd)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88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F147E-0B44-E34E-8C98-77C948BE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Bestanden opslaan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545E0C-5D91-3545-A023-BA698783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We spreken af dat we een document of presentatie altijd opslaan onder deze structuur in je </a:t>
            </a:r>
            <a:r>
              <a:rPr lang="nl-BE" b="1" dirty="0"/>
              <a:t>Windows Verkenner </a:t>
            </a:r>
            <a:r>
              <a:rPr lang="nl-BE" dirty="0"/>
              <a:t>én in </a:t>
            </a:r>
            <a:r>
              <a:rPr lang="nl-BE" b="1" dirty="0"/>
              <a:t>documenten op Smartschool </a:t>
            </a:r>
            <a:r>
              <a:rPr lang="nl-BE" dirty="0"/>
              <a:t>in de juiste map.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r>
              <a:rPr lang="nl-BE" b="1" dirty="0"/>
              <a:t>1920_Voornaam_Vak_Taak1.docx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 algn="ctr">
              <a:buNone/>
            </a:pPr>
            <a:r>
              <a:rPr lang="nl-BE" b="1" dirty="0"/>
              <a:t>1920_Voornaam_Vak_Presentatie1.pptx</a:t>
            </a:r>
          </a:p>
          <a:p>
            <a:pPr marL="0" indent="0" algn="ctr">
              <a:buNone/>
            </a:pPr>
            <a:endParaRPr lang="nl-BE" b="1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Het spreekt uiteraard voor zich dat de bestanden doorgenummerd worden.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1C258A3-A79F-CA4A-ABDE-4A1C5DFBE96C}"/>
              </a:ext>
            </a:extLst>
          </p:cNvPr>
          <p:cNvSpPr/>
          <p:nvPr/>
        </p:nvSpPr>
        <p:spPr>
          <a:xfrm>
            <a:off x="2548758" y="2624958"/>
            <a:ext cx="7094483" cy="160808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Tijdelijke aanduiding voor inhoud 5">
            <a:extLst>
              <a:ext uri="{FF2B5EF4-FFF2-40B4-BE49-F238E27FC236}">
                <a16:creationId xmlns:a16="http://schemas.microsoft.com/office/drawing/2014/main" id="{C493F146-600B-6C42-B75C-187734771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0406" y="69119"/>
            <a:ext cx="1352224" cy="135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9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08F55-B891-B747-A49A-AA76B8C58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Benodigdheden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0E0FA-F958-F74C-AA1E-9E00BDD33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  <a:p>
            <a:r>
              <a:rPr lang="nl-BE" dirty="0"/>
              <a:t>Schrijfmateriaal</a:t>
            </a:r>
          </a:p>
          <a:p>
            <a:r>
              <a:rPr lang="nl-BE"/>
              <a:t>Website: </a:t>
            </a:r>
            <a:r>
              <a:rPr lang="nl-BE">
                <a:hlinkClick r:id="rId2"/>
              </a:rPr>
              <a:t>www.ictedugo.jouwweb.be</a:t>
            </a:r>
            <a:r>
              <a:rPr lang="nl-B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4499724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angepast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GO_DE BRUG_Huistemplate_PowerPoint" id="{0D02BB9D-D63A-C047-BBF7-855B4E3A9DC9}" vid="{AC8B191E-05DE-4B4D-85FE-2F00767CCC2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3</TotalTime>
  <Words>160</Words>
  <Application>Microsoft Macintosh PowerPoint</Application>
  <PresentationFormat>Breedbeeld</PresentationFormat>
  <Paragraphs>28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Verdana</vt:lpstr>
      <vt:lpstr>Pakket</vt:lpstr>
      <vt:lpstr>Afspraken computerlokaal</vt:lpstr>
      <vt:lpstr>Afspraken bij gebruik van het computerlokaal</vt:lpstr>
      <vt:lpstr>Afspraken in de lessen ICT</vt:lpstr>
      <vt:lpstr>Bestanden opslaan</vt:lpstr>
      <vt:lpstr>Benodigdheden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Afspraken 2e jaar</dc:title>
  <dc:creator>Decoster Laurence</dc:creator>
  <cp:lastModifiedBy>Decoster Laurence</cp:lastModifiedBy>
  <cp:revision>10</cp:revision>
  <dcterms:created xsi:type="dcterms:W3CDTF">2019-06-27T12:00:26Z</dcterms:created>
  <dcterms:modified xsi:type="dcterms:W3CDTF">2019-09-03T10:30:32Z</dcterms:modified>
</cp:coreProperties>
</file>