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69" r:id="rId3"/>
    <p:sldId id="263" r:id="rId4"/>
    <p:sldId id="264" r:id="rId5"/>
    <p:sldId id="270" r:id="rId6"/>
    <p:sldId id="271" r:id="rId7"/>
    <p:sldId id="273" r:id="rId8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599"/>
  </p:normalViewPr>
  <p:slideViewPr>
    <p:cSldViewPr snapToGrid="0" snapToObjects="1">
      <p:cViewPr varScale="1">
        <p:scale>
          <a:sx n="90" d="100"/>
          <a:sy n="90" d="100"/>
        </p:scale>
        <p:origin x="23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0070C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0070C0"/>
                </a:solidFill>
              </a:defRPr>
            </a:lvl1pPr>
          </a:lstStyle>
          <a:p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de ondertitelstijl van het model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1895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22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644934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644934"/>
          </a:xfrm>
        </p:spPr>
        <p:txBody>
          <a:bodyPr vert="eaVert"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538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82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0070C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0070C0"/>
                </a:solidFill>
              </a:defRPr>
            </a:lvl1pPr>
          </a:lstStyle>
          <a:p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591581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752219"/>
            <a:ext cx="4733925" cy="310198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0850" y="1752219"/>
            <a:ext cx="4741780" cy="310198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48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70508"/>
            <a:ext cx="51277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50" y="2665476"/>
            <a:ext cx="5127716" cy="2596776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4675" y="2665476"/>
            <a:ext cx="5167955" cy="2596776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74675" y="1770507"/>
            <a:ext cx="516795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Tekststijl van het model bewerken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062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96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9504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804672"/>
            <a:ext cx="4486656" cy="1141497"/>
          </a:xfrm>
          <a:solidFill>
            <a:srgbClr val="FFFFFF"/>
          </a:solidFill>
          <a:ln>
            <a:solidFill>
              <a:srgbClr val="0070C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0070C0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900">
                <a:solidFill>
                  <a:schemeClr val="tx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tx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672" y="2331982"/>
            <a:ext cx="4486656" cy="372134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dirty="0"/>
              <a:t>Tekststijl van het model bewerken</a:t>
            </a:r>
          </a:p>
        </p:txBody>
      </p:sp>
      <p:sp>
        <p:nvSpPr>
          <p:cNvPr id="9" name="Rechthoek 8"/>
          <p:cNvSpPr/>
          <p:nvPr userDrawn="1"/>
        </p:nvSpPr>
        <p:spPr>
          <a:xfrm>
            <a:off x="0" y="6105525"/>
            <a:ext cx="12192000" cy="7524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l-BE" dirty="0"/>
              <a:t>	EDUGO campus DE BRUG</a:t>
            </a:r>
          </a:p>
        </p:txBody>
      </p:sp>
      <p:pic>
        <p:nvPicPr>
          <p:cNvPr id="10" name="Picture 4" descr="Afbeeldingsresultaat voor edu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0725" y="6150809"/>
            <a:ext cx="661906" cy="66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21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0070C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0070C0"/>
                </a:solidFill>
              </a:defRPr>
            </a:lvl1pPr>
          </a:lstStyle>
          <a:p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5408023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1858105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Rechthoek 8"/>
          <p:cNvSpPr/>
          <p:nvPr userDrawn="1"/>
        </p:nvSpPr>
        <p:spPr>
          <a:xfrm>
            <a:off x="0" y="6105525"/>
            <a:ext cx="12192000" cy="7524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l-BE" dirty="0"/>
              <a:t>	EDUGO campus DE BRUG</a:t>
            </a:r>
          </a:p>
        </p:txBody>
      </p:sp>
      <p:pic>
        <p:nvPicPr>
          <p:cNvPr id="10" name="Picture 4" descr="Afbeeldingsresultaat voor edu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0725" y="6150809"/>
            <a:ext cx="661906" cy="66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22296"/>
            <a:ext cx="12192000" cy="469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64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63504"/>
            <a:ext cx="10913980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rgbClr val="0070C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732353"/>
            <a:ext cx="10913981" cy="3693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Rechthoek 12"/>
          <p:cNvSpPr/>
          <p:nvPr userDrawn="1"/>
        </p:nvSpPr>
        <p:spPr>
          <a:xfrm>
            <a:off x="0" y="6105525"/>
            <a:ext cx="12192000" cy="7524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l-BE" dirty="0"/>
              <a:t>	EDUGO campus DE BRUG</a:t>
            </a:r>
          </a:p>
        </p:txBody>
      </p:sp>
      <p:pic>
        <p:nvPicPr>
          <p:cNvPr id="1028" name="Picture 4" descr="Afbeeldingsresultaat voor edu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0725" y="6150809"/>
            <a:ext cx="661906" cy="66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5538"/>
            <a:ext cx="12192000" cy="469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552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spc="200" baseline="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/>
              <a:t>E-mailetiquette</a:t>
            </a:r>
          </a:p>
        </p:txBody>
      </p:sp>
      <p:sp>
        <p:nvSpPr>
          <p:cNvPr id="5" name="Ond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b="1" dirty="0"/>
              <a:t>Volgens de regels van de kunst!</a:t>
            </a:r>
          </a:p>
          <a:p>
            <a:r>
              <a:rPr lang="nl-BE" i="1" dirty="0"/>
              <a:t>Zie schoolagenda blz. 20</a:t>
            </a:r>
          </a:p>
        </p:txBody>
      </p:sp>
      <p:pic>
        <p:nvPicPr>
          <p:cNvPr id="7" name="Picture 4" descr="Afbeeldingsresultaat voor netiquette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570" y="477609"/>
            <a:ext cx="2498859" cy="166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1371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ijdelijke aanduiding voor inhoud 4">
            <a:extLst>
              <a:ext uri="{FF2B5EF4-FFF2-40B4-BE49-F238E27FC236}">
                <a16:creationId xmlns:a16="http://schemas.microsoft.com/office/drawing/2014/main" id="{FF0FD980-947B-844B-BBB6-E290051E8240}"/>
              </a:ext>
            </a:extLst>
          </p:cNvPr>
          <p:cNvPicPr>
            <a:picLocks/>
          </p:cNvPicPr>
          <p:nvPr/>
        </p:nvPicPr>
        <p:blipFill rotWithShape="1">
          <a:blip r:embed="rId2"/>
          <a:srcRect t="1069" b="23611"/>
          <a:stretch/>
        </p:blipFill>
        <p:spPr>
          <a:xfrm>
            <a:off x="2978330" y="156755"/>
            <a:ext cx="6480000" cy="5400000"/>
          </a:xfrm>
          <a:prstGeom prst="rect">
            <a:avLst/>
          </a:prstGeom>
        </p:spPr>
      </p:pic>
      <p:pic>
        <p:nvPicPr>
          <p:cNvPr id="6148" name="Picture 4" descr="Gerelateerde afbeeld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458" y="252548"/>
            <a:ext cx="1970656" cy="1687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050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E-mailetiquette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b="1" dirty="0"/>
              <a:t>Juiste geadresseerde</a:t>
            </a:r>
            <a:r>
              <a:rPr lang="nl-BE" dirty="0"/>
              <a:t>: naar wie wil je een bericht versturen? </a:t>
            </a:r>
          </a:p>
          <a:p>
            <a:r>
              <a:rPr lang="nl-BE" b="1" dirty="0"/>
              <a:t>Het onderwerp</a:t>
            </a:r>
            <a:r>
              <a:rPr lang="nl-BE" dirty="0"/>
              <a:t>: een korte omschrijving. Wees bondig en zo concreet mogelijk. </a:t>
            </a:r>
            <a:endParaRPr lang="nl-BE" b="1" dirty="0"/>
          </a:p>
          <a:p>
            <a:r>
              <a:rPr lang="nl-BE" b="1" dirty="0"/>
              <a:t>Aanspreking</a:t>
            </a:r>
            <a:r>
              <a:rPr lang="nl-BE" dirty="0"/>
              <a:t>: ‘Beste …’ of ‘Geachte …’ of ‘Dag …’. Na een aanspreking, géén komma. </a:t>
            </a:r>
          </a:p>
          <a:p>
            <a:r>
              <a:rPr lang="nl-BE" b="1" dirty="0"/>
              <a:t>De inhoud</a:t>
            </a:r>
            <a:r>
              <a:rPr lang="nl-BE" dirty="0"/>
              <a:t>: hou je bericht kort. Laat witruimte tussen jouw alinea’s. Lees jouw bericht na op vlak van spelling en zinsbouw. Gebruik hoofdletters en leestekens. </a:t>
            </a:r>
          </a:p>
          <a:p>
            <a:r>
              <a:rPr lang="nl-BE" b="1" dirty="0"/>
              <a:t>De afsluiting: </a:t>
            </a:r>
            <a:r>
              <a:rPr lang="nl-BE" dirty="0"/>
              <a:t>eindig met een slotformule zoals ‘Met vriendelijke groeten’, of ‘Alvast bedankt’. Na een afsluiting, géén komma. Zet onderaan je voor- en familienaam</a:t>
            </a:r>
          </a:p>
        </p:txBody>
      </p:sp>
      <p:pic>
        <p:nvPicPr>
          <p:cNvPr id="4" name="Picture 4" descr="Afbeeldingsresultaat voor netiquette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3999" y="283712"/>
            <a:ext cx="1423602" cy="94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50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E-mailetiquette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b="1" dirty="0"/>
              <a:t>Wat doe je zeker niet: </a:t>
            </a:r>
            <a:r>
              <a:rPr lang="nl-BE" dirty="0"/>
              <a:t>zet geen woorden in hoofdletters, dit komt overeen met roepen. </a:t>
            </a:r>
          </a:p>
          <a:p>
            <a:r>
              <a:rPr lang="nl-BE" b="1" dirty="0"/>
              <a:t>Wat mag je verwachten:</a:t>
            </a:r>
            <a:endParaRPr lang="nl-BE" dirty="0"/>
          </a:p>
          <a:p>
            <a:pPr lvl="1"/>
            <a:r>
              <a:rPr lang="nl-BE" dirty="0"/>
              <a:t>Verwacht niet onmiddellijk antwoord. Wil je toch een dringend antwoord, spreek de leraar persoonlijk aan. </a:t>
            </a:r>
          </a:p>
          <a:p>
            <a:pPr lvl="1"/>
            <a:r>
              <a:rPr lang="nl-BE" dirty="0"/>
              <a:t>De leraar tracht binnen de twee dagen te antwoorden. </a:t>
            </a:r>
          </a:p>
          <a:p>
            <a:pPr lvl="1"/>
            <a:r>
              <a:rPr lang="nl-BE" dirty="0"/>
              <a:t>Je stuurt géén bericht naar de leraar met een vraag over een toets/taak net voor de datum van afleggen of afgeven. </a:t>
            </a:r>
          </a:p>
          <a:p>
            <a:pPr lvl="1"/>
            <a:endParaRPr lang="nl-BE" dirty="0"/>
          </a:p>
        </p:txBody>
      </p:sp>
      <p:pic>
        <p:nvPicPr>
          <p:cNvPr id="4" name="Picture 4" descr="Afbeeldingsresultaat voor netiquette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3999" y="283712"/>
            <a:ext cx="1423602" cy="94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680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4469" y="275137"/>
            <a:ext cx="6771050" cy="5081338"/>
          </a:xfrm>
          <a:prstGeom prst="rect">
            <a:avLst/>
          </a:prstGeom>
        </p:spPr>
      </p:pic>
      <p:pic>
        <p:nvPicPr>
          <p:cNvPr id="5" name="Picture 4" descr="Gerelateerde afbeeld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090715" y="161926"/>
            <a:ext cx="1970656" cy="1687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871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91C5C-E221-2249-A488-B8FAA3CE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10176"/>
            <a:ext cx="10913980" cy="1188720"/>
          </a:xfrm>
        </p:spPr>
        <p:txBody>
          <a:bodyPr/>
          <a:lstStyle/>
          <a:p>
            <a:r>
              <a:rPr lang="nl-BE"/>
              <a:t>Opdracht 1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7CAD09-3161-614A-A369-B7A15FF46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732353"/>
            <a:ext cx="10913981" cy="3693087"/>
          </a:xfrm>
        </p:spPr>
        <p:txBody>
          <a:bodyPr/>
          <a:lstStyle/>
          <a:p>
            <a:pPr marL="0" indent="0">
              <a:buNone/>
            </a:pPr>
            <a:r>
              <a:rPr lang="nl-BE" dirty="0"/>
              <a:t>Stel jezelf voor aan je leerkracht. Ga op het internet op zoek naar een foto die jou omschrijft in 1 beeld. Sla deze foto op in jouw persoonlijke map.</a:t>
            </a:r>
            <a:br>
              <a:rPr lang="nl-BE" dirty="0"/>
            </a:br>
            <a:r>
              <a:rPr lang="nl-BE" dirty="0"/>
              <a:t>Mail deze foto in bijlage naar jouw buurman/buurvrouw. Vertel waarom je deze foto heb gekozen en vertel wat meer over jezelf. </a:t>
            </a:r>
          </a:p>
        </p:txBody>
      </p:sp>
    </p:spTree>
    <p:extLst>
      <p:ext uri="{BB962C8B-B14F-4D97-AF65-F5344CB8AC3E}">
        <p14:creationId xmlns:p14="http://schemas.microsoft.com/office/powerpoint/2010/main" val="2330987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91C5C-E221-2249-A488-B8FAA3CE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10176"/>
            <a:ext cx="10913980" cy="1188720"/>
          </a:xfrm>
        </p:spPr>
        <p:txBody>
          <a:bodyPr/>
          <a:lstStyle/>
          <a:p>
            <a:r>
              <a:rPr lang="nl-BE" dirty="0"/>
              <a:t>Opdracht 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7CAD09-3161-614A-A369-B7A15FF46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732353"/>
            <a:ext cx="10913981" cy="3693087"/>
          </a:xfrm>
        </p:spPr>
        <p:txBody>
          <a:bodyPr/>
          <a:lstStyle/>
          <a:p>
            <a:pPr marL="0" indent="0">
              <a:buNone/>
            </a:pPr>
            <a:r>
              <a:rPr lang="nl-BE" dirty="0"/>
              <a:t>Je hebt afgelopen weekend/vakantie een prachtige uitstap gedaan naar een musea / tentoonstelling / expo / bedrijf / dorpje / natuurpark / strand /... . </a:t>
            </a:r>
            <a:br>
              <a:rPr lang="nl-BE" dirty="0"/>
            </a:br>
            <a:r>
              <a:rPr lang="nl-BE" dirty="0"/>
              <a:t>Je vond het zo ongelofelijk tof, dat je heel jouw klas en school wil overtuigen om een schooluitstap te doen naar die locatie. </a:t>
            </a:r>
            <a:br>
              <a:rPr lang="nl-BE" dirty="0"/>
            </a:br>
            <a:r>
              <a:rPr lang="nl-BE" dirty="0"/>
              <a:t>Overtuig jouw titularis met een goed idee. </a:t>
            </a:r>
            <a:br>
              <a:rPr lang="nl-BE" dirty="0"/>
            </a:br>
            <a:r>
              <a:rPr lang="nl-BE" dirty="0"/>
              <a:t>Tip: Zorg voor meerdere afbeeldingen en hyperlinks! 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62862034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Aangepast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259</Words>
  <Application>Microsoft Macintosh PowerPoint</Application>
  <PresentationFormat>Breedbeeld</PresentationFormat>
  <Paragraphs>19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Verdana</vt:lpstr>
      <vt:lpstr>Parcel</vt:lpstr>
      <vt:lpstr>E-mailetiquette</vt:lpstr>
      <vt:lpstr>PowerPoint-presentatie</vt:lpstr>
      <vt:lpstr>E-mailetiquette</vt:lpstr>
      <vt:lpstr>E-mailetiquette</vt:lpstr>
      <vt:lpstr>PowerPoint-presentatie</vt:lpstr>
      <vt:lpstr>Opdracht 1</vt:lpstr>
      <vt:lpstr>Opdracht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E-mailetiquette</dc:title>
  <dc:creator>Decoster Laurence</dc:creator>
  <cp:lastModifiedBy>Decoster Laurence</cp:lastModifiedBy>
  <cp:revision>2</cp:revision>
  <dcterms:created xsi:type="dcterms:W3CDTF">2019-09-02T19:49:16Z</dcterms:created>
  <dcterms:modified xsi:type="dcterms:W3CDTF">2019-09-02T20:07:36Z</dcterms:modified>
</cp:coreProperties>
</file>