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21B70-CDCF-46A8-B036-02D4D1A02D35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BBDA-4FC4-4E1A-9D1E-4505621CD1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906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0070C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64493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644934"/>
          </a:xfrm>
        </p:spPr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0070C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52219"/>
            <a:ext cx="4733925" cy="310198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0850" y="1752219"/>
            <a:ext cx="4741780" cy="310198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508"/>
            <a:ext cx="51277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665476"/>
            <a:ext cx="5127716" cy="259677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4675" y="2665476"/>
            <a:ext cx="5167955" cy="259677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74675" y="1770507"/>
            <a:ext cx="516795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4672"/>
            <a:ext cx="4486656" cy="1141497"/>
          </a:xfrm>
          <a:solidFill>
            <a:srgbClr val="FFFFFF"/>
          </a:solidFill>
          <a:ln>
            <a:solidFill>
              <a:srgbClr val="0070C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9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2331982"/>
            <a:ext cx="4486656" cy="372134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dirty="0" smtClean="0"/>
              <a:t>	EDUGO campus DE BRUG</a:t>
            </a:r>
            <a:endParaRPr lang="nl-BE" dirty="0"/>
          </a:p>
        </p:txBody>
      </p:sp>
      <p:pic>
        <p:nvPicPr>
          <p:cNvPr id="10" name="Picture 4" descr="Afbeeldingsresultaat voor edu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150809"/>
            <a:ext cx="661906" cy="6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540802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185810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dirty="0" smtClean="0"/>
              <a:t>	EDUGO campus DE BRUG</a:t>
            </a:r>
            <a:endParaRPr lang="nl-BE" dirty="0"/>
          </a:p>
        </p:txBody>
      </p:sp>
      <p:pic>
        <p:nvPicPr>
          <p:cNvPr id="10" name="Picture 4" descr="Afbeeldingsresultaat voor edu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150809"/>
            <a:ext cx="661906" cy="6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296"/>
            <a:ext cx="12192000" cy="469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504"/>
            <a:ext cx="10913980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rgbClr val="0070C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732353"/>
            <a:ext cx="10913981" cy="369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dirty="0" smtClean="0"/>
              <a:t>	EDUGO campus DE BRUG</a:t>
            </a:r>
            <a:endParaRPr lang="nl-BE" dirty="0"/>
          </a:p>
        </p:txBody>
      </p:sp>
      <p:pic>
        <p:nvPicPr>
          <p:cNvPr id="1028" name="Picture 4" descr="Afbeeldingsresultaat voor edu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150809"/>
            <a:ext cx="661906" cy="6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538"/>
            <a:ext cx="12192000" cy="4699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ICT Start(up</a:t>
            </a:r>
            <a:r>
              <a:rPr lang="nl-BE" dirty="0" smtClean="0"/>
              <a:t>) 2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Schooljaar ‘19 – ‘20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07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offline bestandsbeheer 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 smtClean="0"/>
              <a:t>Gebruikersnaam</a:t>
            </a:r>
            <a:br>
              <a:rPr lang="nl-BE" b="1" dirty="0" smtClean="0"/>
            </a:br>
            <a:r>
              <a:rPr lang="nl-BE" dirty="0" smtClean="0"/>
              <a:t>Klas-klasnummer</a:t>
            </a:r>
            <a:br>
              <a:rPr lang="nl-BE" dirty="0" smtClean="0"/>
            </a:br>
            <a:r>
              <a:rPr lang="nl-BE" dirty="0" smtClean="0"/>
              <a:t>bv. 2A3..-.. </a:t>
            </a:r>
          </a:p>
          <a:p>
            <a:r>
              <a:rPr lang="nl-BE" b="1" dirty="0" smtClean="0"/>
              <a:t>Wachtwoord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brug </a:t>
            </a:r>
            <a:endParaRPr lang="nl-BE" b="1" dirty="0"/>
          </a:p>
        </p:txBody>
      </p:sp>
      <p:pic>
        <p:nvPicPr>
          <p:cNvPr id="10" name="Tijdelijke aanduiding voor inhoud 9" descr="Afbeeldingsresultaat voor log in windows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6" b="28929"/>
          <a:stretch/>
        </p:blipFill>
        <p:spPr bwMode="auto">
          <a:xfrm>
            <a:off x="628650" y="2618948"/>
            <a:ext cx="4733925" cy="136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hoek 2"/>
          <p:cNvSpPr/>
          <p:nvPr/>
        </p:nvSpPr>
        <p:spPr>
          <a:xfrm>
            <a:off x="956831" y="4392536"/>
            <a:ext cx="10257615" cy="9534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Belangrijk om vooraf aan te melden met </a:t>
            </a:r>
            <a:r>
              <a:rPr lang="nl-NL" sz="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jouw persoonlijke logingegevens</a:t>
            </a:r>
          </a:p>
          <a:p>
            <a:pPr algn="ctr">
              <a:lnSpc>
                <a:spcPct val="150000"/>
              </a:lnSpc>
            </a:pPr>
            <a:r>
              <a:rPr lang="nl-NL" sz="2000" i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NIET</a:t>
            </a:r>
            <a:r>
              <a:rPr lang="nl-NL" sz="20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met </a:t>
            </a:r>
            <a:r>
              <a:rPr lang="nl-NL" sz="20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lln</a:t>
            </a:r>
            <a:endParaRPr lang="nl-NL" sz="200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Afbeeldingsresultaat voor belangri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1" y="4350811"/>
            <a:ext cx="503390" cy="50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erelateerde afbeeldi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28" y="2178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offline bestandsbeheer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Elke leerling </a:t>
            </a:r>
            <a:r>
              <a:rPr lang="nl-BE" dirty="0" smtClean="0"/>
              <a:t>heeft </a:t>
            </a:r>
            <a:r>
              <a:rPr lang="nl-BE" b="1" dirty="0" smtClean="0"/>
              <a:t>een persoonlijke map </a:t>
            </a:r>
            <a:r>
              <a:rPr lang="nl-BE" dirty="0" smtClean="0"/>
              <a:t>op elke computer binnen de school</a:t>
            </a:r>
          </a:p>
          <a:p>
            <a:r>
              <a:rPr lang="nl-BE" dirty="0" smtClean="0"/>
              <a:t>Hoe ga je op zoek naar jouw persoonlijke map? </a:t>
            </a:r>
          </a:p>
          <a:p>
            <a:pPr lvl="1"/>
            <a:r>
              <a:rPr lang="nl-BE" dirty="0" smtClean="0"/>
              <a:t>Klik op de knop </a:t>
            </a:r>
            <a:r>
              <a:rPr lang="nl-BE" b="1" dirty="0" smtClean="0"/>
              <a:t>Zoeken</a:t>
            </a:r>
          </a:p>
          <a:p>
            <a:pPr lvl="1"/>
            <a:r>
              <a:rPr lang="nl-BE" dirty="0" smtClean="0"/>
              <a:t>Typ ‘</a:t>
            </a:r>
            <a:r>
              <a:rPr lang="nl-BE" b="1" dirty="0" smtClean="0"/>
              <a:t>Deze pc</a:t>
            </a:r>
            <a:r>
              <a:rPr lang="nl-BE" dirty="0" smtClean="0"/>
              <a:t>’ in en open de app</a:t>
            </a:r>
          </a:p>
          <a:p>
            <a:pPr lvl="1"/>
            <a:r>
              <a:rPr lang="nl-BE" dirty="0"/>
              <a:t>Klik vervolgens op het onderstaande icoontje dat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b="1" dirty="0" smtClean="0"/>
              <a:t>jouw </a:t>
            </a:r>
            <a:r>
              <a:rPr lang="nl-BE" b="1" dirty="0"/>
              <a:t>klas </a:t>
            </a:r>
            <a:r>
              <a:rPr lang="nl-BE" dirty="0"/>
              <a:t>en </a:t>
            </a:r>
            <a:r>
              <a:rPr lang="nl-BE" b="1" dirty="0"/>
              <a:t>klasnummer</a:t>
            </a:r>
            <a:r>
              <a:rPr lang="nl-BE" dirty="0"/>
              <a:t> bevat. </a:t>
            </a:r>
          </a:p>
          <a:p>
            <a:pPr lvl="1"/>
            <a:endParaRPr lang="nl-BE" dirty="0" smtClean="0"/>
          </a:p>
          <a:p>
            <a:pPr lvl="1"/>
            <a:endParaRPr lang="nl-BE" b="1" dirty="0" smtClean="0"/>
          </a:p>
          <a:p>
            <a:pPr lvl="1"/>
            <a:endParaRPr lang="nl-BE" dirty="0"/>
          </a:p>
        </p:txBody>
      </p:sp>
      <p:pic>
        <p:nvPicPr>
          <p:cNvPr id="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28" y="2178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217" y="2877502"/>
            <a:ext cx="457200" cy="3714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t="21681" r="75128"/>
          <a:stretch/>
        </p:blipFill>
        <p:spPr>
          <a:xfrm>
            <a:off x="9670674" y="2489844"/>
            <a:ext cx="1871956" cy="33157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663" y="4295775"/>
            <a:ext cx="26765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732353"/>
            <a:ext cx="6857708" cy="3693087"/>
          </a:xfrm>
        </p:spPr>
        <p:txBody>
          <a:bodyPr>
            <a:normAutofit/>
          </a:bodyPr>
          <a:lstStyle/>
          <a:p>
            <a:r>
              <a:rPr lang="nl-BE" sz="2000" dirty="0" smtClean="0"/>
              <a:t>Een </a:t>
            </a:r>
            <a:r>
              <a:rPr lang="nl-BE" sz="2000" b="1" dirty="0" smtClean="0"/>
              <a:t>nieuwe offline map </a:t>
            </a:r>
            <a:r>
              <a:rPr lang="nl-BE" sz="2000" dirty="0" smtClean="0"/>
              <a:t>aanmaken:</a:t>
            </a:r>
          </a:p>
          <a:p>
            <a:pPr lvl="1"/>
            <a:r>
              <a:rPr lang="nl-BE" sz="1800" dirty="0"/>
              <a:t>Ga naar de </a:t>
            </a:r>
            <a:r>
              <a:rPr lang="nl-BE" sz="1800" dirty="0" smtClean="0"/>
              <a:t>locatie, </a:t>
            </a:r>
            <a:r>
              <a:rPr lang="nl-BE" sz="1800" b="1" dirty="0" smtClean="0"/>
              <a:t>jouw persoonlijke map </a:t>
            </a:r>
            <a:br>
              <a:rPr lang="nl-BE" sz="1800" b="1" dirty="0" smtClean="0"/>
            </a:br>
            <a:r>
              <a:rPr lang="nl-BE" sz="1800" dirty="0" smtClean="0"/>
              <a:t>(zie vorige slide), waar </a:t>
            </a:r>
            <a:r>
              <a:rPr lang="nl-BE" sz="1800" dirty="0"/>
              <a:t>je een nieuwe map wilt maken.</a:t>
            </a:r>
          </a:p>
          <a:p>
            <a:pPr lvl="1"/>
            <a:r>
              <a:rPr lang="nl-BE" sz="1800" dirty="0"/>
              <a:t>Klik met de rechtermuisknop op een leeg gedeelte van het </a:t>
            </a:r>
            <a:r>
              <a:rPr lang="nl-BE" sz="1800" dirty="0" err="1" smtClean="0"/>
              <a:t>mapvenster</a:t>
            </a:r>
            <a:r>
              <a:rPr lang="nl-BE" sz="1800" dirty="0"/>
              <a:t>, wijs </a:t>
            </a:r>
            <a:r>
              <a:rPr lang="nl-BE" sz="1800" b="1" dirty="0"/>
              <a:t>Nieuw</a:t>
            </a:r>
            <a:r>
              <a:rPr lang="nl-BE" sz="1800" dirty="0"/>
              <a:t> aan en klik op </a:t>
            </a:r>
            <a:r>
              <a:rPr lang="nl-BE" sz="1800" b="1" dirty="0"/>
              <a:t>Map</a:t>
            </a:r>
            <a:r>
              <a:rPr lang="nl-BE" sz="1800" dirty="0"/>
              <a:t>.</a:t>
            </a:r>
          </a:p>
          <a:p>
            <a:pPr lvl="1"/>
            <a:r>
              <a:rPr lang="nl-BE" sz="1800" dirty="0"/>
              <a:t>Typ een naam voor de nieuwe map en druk op Enter.</a:t>
            </a:r>
          </a:p>
          <a:p>
            <a:pPr lvl="1"/>
            <a:endParaRPr lang="nl-BE" sz="1800" dirty="0" smtClean="0"/>
          </a:p>
          <a:p>
            <a:endParaRPr lang="nl-BE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63504"/>
            <a:ext cx="10913980" cy="1188720"/>
          </a:xfrm>
        </p:spPr>
        <p:txBody>
          <a:bodyPr/>
          <a:lstStyle/>
          <a:p>
            <a:r>
              <a:rPr lang="nl-BE" dirty="0"/>
              <a:t>offline bestandsbeheer </a:t>
            </a:r>
          </a:p>
        </p:txBody>
      </p:sp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28" y="2178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9102" t="37636" r="26282" b="17692"/>
          <a:stretch/>
        </p:blipFill>
        <p:spPr>
          <a:xfrm>
            <a:off x="7486357" y="1732353"/>
            <a:ext cx="4376417" cy="3176954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7486357" y="4206240"/>
            <a:ext cx="2023403" cy="375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9151639" y="1732352"/>
            <a:ext cx="2268201" cy="391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25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590371"/>
            <a:ext cx="6463031" cy="4115948"/>
          </a:xfrm>
        </p:spPr>
        <p:txBody>
          <a:bodyPr>
            <a:noAutofit/>
          </a:bodyPr>
          <a:lstStyle/>
          <a:p>
            <a:r>
              <a:rPr lang="nl-BE" dirty="0" smtClean="0"/>
              <a:t>Een </a:t>
            </a:r>
            <a:r>
              <a:rPr lang="nl-BE" b="1" dirty="0" smtClean="0"/>
              <a:t>naam van de map wijzigen</a:t>
            </a:r>
            <a:r>
              <a:rPr lang="nl-BE" dirty="0" smtClean="0"/>
              <a:t>:</a:t>
            </a:r>
          </a:p>
          <a:p>
            <a:pPr lvl="1"/>
            <a:r>
              <a:rPr lang="nl-BE" dirty="0"/>
              <a:t>Klik met de rechtermuisknop op de map waarvan je de naam wil wijzigen en klik op </a:t>
            </a:r>
            <a:r>
              <a:rPr lang="nl-BE" dirty="0" smtClean="0"/>
              <a:t>’</a:t>
            </a:r>
            <a:r>
              <a:rPr lang="nl-BE" b="1" dirty="0" smtClean="0"/>
              <a:t>Naam wijzigen’</a:t>
            </a:r>
            <a:r>
              <a:rPr lang="nl-BE" dirty="0" smtClean="0"/>
              <a:t>.</a:t>
            </a:r>
            <a:endParaRPr lang="nl-BE" dirty="0"/>
          </a:p>
          <a:p>
            <a:pPr lvl="1"/>
            <a:r>
              <a:rPr lang="nl-BE" dirty="0"/>
              <a:t>Typ nu een nieuwe naam en druk vervolgens op </a:t>
            </a:r>
            <a:r>
              <a:rPr lang="nl-BE" b="1" dirty="0"/>
              <a:t>Enter</a:t>
            </a:r>
            <a:r>
              <a:rPr lang="nl-BE" dirty="0" smtClean="0"/>
              <a:t>.</a:t>
            </a:r>
            <a:endParaRPr lang="nl-BE" sz="1800" dirty="0" smtClean="0"/>
          </a:p>
          <a:p>
            <a:r>
              <a:rPr lang="nl-BE" dirty="0" smtClean="0">
                <a:effectLst/>
              </a:rPr>
              <a:t>Een </a:t>
            </a:r>
            <a:r>
              <a:rPr lang="nl-BE" b="1" dirty="0" smtClean="0">
                <a:effectLst/>
              </a:rPr>
              <a:t>map verwijderen</a:t>
            </a:r>
            <a:r>
              <a:rPr lang="nl-BE" dirty="0" smtClean="0">
                <a:effectLst/>
              </a:rPr>
              <a:t>:</a:t>
            </a:r>
            <a:endParaRPr lang="nl-BE" b="1" dirty="0" smtClean="0"/>
          </a:p>
          <a:p>
            <a:pPr lvl="1"/>
            <a:r>
              <a:rPr lang="nl-BE" dirty="0" smtClean="0"/>
              <a:t>Klik </a:t>
            </a:r>
            <a:r>
              <a:rPr lang="nl-BE" dirty="0"/>
              <a:t>met de rechtermuisknop op de map die je wil verwijderen en klik op </a:t>
            </a:r>
            <a:r>
              <a:rPr lang="nl-BE" dirty="0" smtClean="0"/>
              <a:t>’</a:t>
            </a:r>
            <a:r>
              <a:rPr lang="nl-BE" b="1" dirty="0" smtClean="0"/>
              <a:t>Verwijderen’.</a:t>
            </a:r>
            <a:endParaRPr lang="nl-BE" dirty="0"/>
          </a:p>
          <a:p>
            <a:pPr lvl="1"/>
            <a:r>
              <a:rPr lang="nl-BE" dirty="0"/>
              <a:t>Of selecteer de map die je wil verwijderen en druk op je toetsenbord op de knop </a:t>
            </a:r>
            <a:r>
              <a:rPr lang="nl-BE" dirty="0" smtClean="0"/>
              <a:t>‘</a:t>
            </a:r>
            <a:r>
              <a:rPr lang="nl-BE" b="1" dirty="0" smtClean="0"/>
              <a:t>Delete’</a:t>
            </a:r>
            <a:r>
              <a:rPr lang="nl-BE" dirty="0" smtClean="0"/>
              <a:t>.</a:t>
            </a:r>
            <a:endParaRPr lang="nl-BE" dirty="0"/>
          </a:p>
          <a:p>
            <a:pPr lvl="1"/>
            <a:endParaRPr lang="nl-BE" dirty="0">
              <a:effectLst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63504"/>
            <a:ext cx="10913980" cy="1188720"/>
          </a:xfrm>
        </p:spPr>
        <p:txBody>
          <a:bodyPr/>
          <a:lstStyle/>
          <a:p>
            <a:r>
              <a:rPr lang="nl-BE" dirty="0"/>
              <a:t>offline bestandsbeheer </a:t>
            </a:r>
          </a:p>
        </p:txBody>
      </p:sp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28" y="2178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4675" t="51543" r="59834" b="5307"/>
          <a:stretch/>
        </p:blipFill>
        <p:spPr>
          <a:xfrm>
            <a:off x="7674015" y="1590370"/>
            <a:ext cx="4027564" cy="383507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7764149" y="4676172"/>
            <a:ext cx="2023403" cy="519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45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732353"/>
            <a:ext cx="5970588" cy="3693087"/>
          </a:xfrm>
        </p:spPr>
        <p:txBody>
          <a:bodyPr>
            <a:normAutofit/>
          </a:bodyPr>
          <a:lstStyle/>
          <a:p>
            <a:r>
              <a:rPr lang="nl-BE" sz="2000" b="1" dirty="0" smtClean="0"/>
              <a:t>Opdracht:</a:t>
            </a:r>
          </a:p>
          <a:p>
            <a:pPr lvl="1"/>
            <a:r>
              <a:rPr lang="nl-BE" dirty="0"/>
              <a:t>Voor alle </a:t>
            </a:r>
            <a:r>
              <a:rPr lang="nl-BE" b="1" dirty="0"/>
              <a:t>theoretische vakken</a:t>
            </a:r>
            <a:r>
              <a:rPr lang="nl-BE" dirty="0"/>
              <a:t> maak je </a:t>
            </a:r>
            <a:r>
              <a:rPr lang="nl-BE" b="1" dirty="0"/>
              <a:t>een map </a:t>
            </a:r>
            <a:r>
              <a:rPr lang="nl-BE" dirty="0"/>
              <a:t>aan (= </a:t>
            </a:r>
            <a:r>
              <a:rPr lang="nl-BE" dirty="0" smtClean="0"/>
              <a:t>Nieuwe map). </a:t>
            </a:r>
            <a:endParaRPr lang="nl-BE" dirty="0"/>
          </a:p>
          <a:p>
            <a:pPr lvl="1"/>
            <a:r>
              <a:rPr lang="nl-BE" dirty="0"/>
              <a:t>Zorg voor </a:t>
            </a:r>
            <a:r>
              <a:rPr lang="nl-BE" b="1" dirty="0"/>
              <a:t>éénduidigheid</a:t>
            </a:r>
            <a:r>
              <a:rPr lang="nl-BE" dirty="0"/>
              <a:t> binnen </a:t>
            </a:r>
            <a:r>
              <a:rPr lang="nl-BE" b="1" dirty="0"/>
              <a:t>jouw mappenstructuur</a:t>
            </a:r>
            <a:r>
              <a:rPr lang="nl-BE" dirty="0"/>
              <a:t>.</a:t>
            </a:r>
          </a:p>
          <a:p>
            <a:pPr lvl="2"/>
            <a:r>
              <a:rPr lang="nl-BE" i="1" dirty="0">
                <a:solidFill>
                  <a:srgbClr val="00B050"/>
                </a:solidFill>
              </a:rPr>
              <a:t>Goede voorbeelden: Wiskunde, WISKUNDE, … </a:t>
            </a:r>
          </a:p>
          <a:p>
            <a:pPr lvl="2"/>
            <a:r>
              <a:rPr lang="nl-BE" i="1" dirty="0"/>
              <a:t> </a:t>
            </a:r>
            <a:r>
              <a:rPr lang="nl-BE" i="1" strike="sngStrike" dirty="0"/>
              <a:t>Slechte voorbeelden: wiskunde, </a:t>
            </a:r>
            <a:r>
              <a:rPr lang="nl-BE" i="1" strike="sngStrike" dirty="0" err="1"/>
              <a:t>wisk</a:t>
            </a:r>
            <a:r>
              <a:rPr lang="nl-BE" i="1" strike="sngStrike" dirty="0"/>
              <a:t>, WISK, … 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63504"/>
            <a:ext cx="10913980" cy="1188720"/>
          </a:xfrm>
        </p:spPr>
        <p:txBody>
          <a:bodyPr/>
          <a:lstStyle/>
          <a:p>
            <a:r>
              <a:rPr lang="nl-BE" dirty="0"/>
              <a:t>offline bestandsbeheer </a:t>
            </a:r>
          </a:p>
        </p:txBody>
      </p:sp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28" y="2178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237" y="2581592"/>
            <a:ext cx="5255041" cy="1533208"/>
          </a:xfrm>
          <a:prstGeom prst="rect">
            <a:avLst/>
          </a:prstGeom>
        </p:spPr>
      </p:pic>
      <p:pic>
        <p:nvPicPr>
          <p:cNvPr id="7" name="Picture 2" descr="Afbeeldingsresultaat voor to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40" y="135222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Navigeren in browser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Google Chrome</a:t>
            </a:r>
            <a:endParaRPr lang="nl-BE" dirty="0"/>
          </a:p>
        </p:txBody>
      </p:sp>
      <p:pic>
        <p:nvPicPr>
          <p:cNvPr id="6" name="Picture 16" descr="Gerelateerde afbeeldi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06" y="422570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relateerde afbeeldi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25703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732353"/>
            <a:ext cx="5563807" cy="3693087"/>
          </a:xfrm>
        </p:spPr>
        <p:txBody>
          <a:bodyPr/>
          <a:lstStyle/>
          <a:p>
            <a:r>
              <a:rPr lang="nl-BE" dirty="0"/>
              <a:t>Om te surfen op het internet gebruik je een (internet)</a:t>
            </a:r>
            <a:r>
              <a:rPr lang="nl-BE" b="1" dirty="0"/>
              <a:t>browser</a:t>
            </a:r>
            <a:r>
              <a:rPr lang="nl-BE" dirty="0"/>
              <a:t>. Dit is een programma om websites te bekijken</a:t>
            </a:r>
            <a:r>
              <a:rPr lang="nl-BE" dirty="0" smtClean="0"/>
              <a:t>.</a:t>
            </a:r>
          </a:p>
          <a:p>
            <a:r>
              <a:rPr lang="nl-BE" dirty="0"/>
              <a:t>Elke browser ziet er verschillend uit, maar toch hebben ze dezelfde basiselementen</a:t>
            </a:r>
            <a:r>
              <a:rPr lang="nl-BE" dirty="0" smtClean="0"/>
              <a:t>.</a:t>
            </a:r>
          </a:p>
          <a:p>
            <a:r>
              <a:rPr lang="nl-BE" b="1" dirty="0" smtClean="0"/>
              <a:t>Welke browsers herken je nog? </a:t>
            </a:r>
            <a:endParaRPr lang="nl-BE" b="1" dirty="0"/>
          </a:p>
          <a:p>
            <a:pPr lvl="2"/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63504"/>
            <a:ext cx="10913980" cy="1188720"/>
          </a:xfrm>
        </p:spPr>
        <p:txBody>
          <a:bodyPr/>
          <a:lstStyle/>
          <a:p>
            <a:r>
              <a:rPr lang="nl-BE" dirty="0"/>
              <a:t>Navigeren in browser</a:t>
            </a:r>
          </a:p>
        </p:txBody>
      </p:sp>
      <p:pic>
        <p:nvPicPr>
          <p:cNvPr id="7" name="Picture 16" descr="Gerelateerde afbeeldi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846" y="2178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fbeeldingsresultaat voor brow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31" y="2067488"/>
            <a:ext cx="4608599" cy="25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732353"/>
            <a:ext cx="10913981" cy="3985541"/>
          </a:xfrm>
        </p:spPr>
        <p:txBody>
          <a:bodyPr>
            <a:noAutofit/>
          </a:bodyPr>
          <a:lstStyle/>
          <a:p>
            <a:r>
              <a:rPr lang="nl-BE" b="1" dirty="0" smtClean="0"/>
              <a:t>Opdracht: </a:t>
            </a:r>
          </a:p>
          <a:p>
            <a:pPr lvl="1"/>
            <a:r>
              <a:rPr lang="nl-BE" dirty="0" smtClean="0"/>
              <a:t>Open ‘</a:t>
            </a:r>
            <a:r>
              <a:rPr lang="nl-BE" b="1" dirty="0" smtClean="0"/>
              <a:t>Google Chrome’</a:t>
            </a:r>
            <a:r>
              <a:rPr lang="nl-BE" dirty="0" smtClean="0"/>
              <a:t> via de zoekfunctie</a:t>
            </a:r>
            <a:r>
              <a:rPr lang="nl-BE" b="1" dirty="0" smtClean="0"/>
              <a:t> </a:t>
            </a:r>
          </a:p>
          <a:p>
            <a:pPr lvl="1"/>
            <a:r>
              <a:rPr lang="nl-BE" dirty="0" smtClean="0"/>
              <a:t>We gaan samen met de leerkracht:</a:t>
            </a:r>
          </a:p>
          <a:p>
            <a:pPr lvl="2"/>
            <a:r>
              <a:rPr lang="nl-BE" dirty="0" smtClean="0"/>
              <a:t>Het ‘</a:t>
            </a:r>
            <a:r>
              <a:rPr lang="nl-BE" b="1" dirty="0" err="1" smtClean="0"/>
              <a:t>Browvenster</a:t>
            </a:r>
            <a:r>
              <a:rPr lang="nl-BE" dirty="0" smtClean="0"/>
              <a:t>’</a:t>
            </a:r>
            <a:r>
              <a:rPr lang="nl-BE" b="1" dirty="0" smtClean="0"/>
              <a:t> </a:t>
            </a:r>
            <a:r>
              <a:rPr lang="nl-BE" dirty="0" smtClean="0"/>
              <a:t>ontdekken</a:t>
            </a:r>
          </a:p>
          <a:p>
            <a:pPr lvl="2"/>
            <a:r>
              <a:rPr lang="nl-BE" dirty="0" smtClean="0"/>
              <a:t>De </a:t>
            </a:r>
            <a:r>
              <a:rPr lang="nl-BE" b="1" dirty="0" smtClean="0"/>
              <a:t>‘Knoppen’ </a:t>
            </a:r>
            <a:r>
              <a:rPr lang="nl-BE" dirty="0" smtClean="0"/>
              <a:t>van Google Chrome</a:t>
            </a:r>
          </a:p>
          <a:p>
            <a:pPr lvl="2"/>
            <a:r>
              <a:rPr lang="nl-BE" dirty="0" smtClean="0"/>
              <a:t>Werken met </a:t>
            </a:r>
            <a:r>
              <a:rPr lang="nl-BE" b="1" dirty="0" smtClean="0"/>
              <a:t>‘Tabbladen’ </a:t>
            </a:r>
          </a:p>
          <a:p>
            <a:pPr lvl="2"/>
            <a:r>
              <a:rPr lang="nl-BE" dirty="0" smtClean="0"/>
              <a:t>Websites bij </a:t>
            </a:r>
            <a:r>
              <a:rPr lang="nl-BE" b="1" dirty="0" smtClean="0"/>
              <a:t>‘Favorieten’</a:t>
            </a:r>
            <a:r>
              <a:rPr lang="nl-BE" dirty="0" smtClean="0"/>
              <a:t> toevoegen </a:t>
            </a:r>
          </a:p>
          <a:p>
            <a:pPr lvl="2"/>
            <a:r>
              <a:rPr lang="nl-BE" b="1" dirty="0" smtClean="0"/>
              <a:t>Extra: </a:t>
            </a:r>
            <a:r>
              <a:rPr lang="nl-BE" dirty="0" smtClean="0"/>
              <a:t>anoniem surfen, zoekgeschiedenis, …</a:t>
            </a:r>
            <a:endParaRPr lang="nl-BE" b="1" dirty="0" smtClean="0"/>
          </a:p>
          <a:p>
            <a:pPr lvl="2"/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63504"/>
            <a:ext cx="10913980" cy="1188720"/>
          </a:xfrm>
        </p:spPr>
        <p:txBody>
          <a:bodyPr/>
          <a:lstStyle/>
          <a:p>
            <a:r>
              <a:rPr lang="nl-BE" dirty="0"/>
              <a:t>Navigeren in browser</a:t>
            </a:r>
          </a:p>
        </p:txBody>
      </p:sp>
      <p:pic>
        <p:nvPicPr>
          <p:cNvPr id="7" name="Picture 16" descr="Gerelateerde afbeeldi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846" y="2178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741" y="2270091"/>
            <a:ext cx="457200" cy="3714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91" y="3862926"/>
            <a:ext cx="1085850" cy="323850"/>
          </a:xfrm>
          <a:prstGeom prst="rect">
            <a:avLst/>
          </a:prstGeom>
        </p:spPr>
      </p:pic>
      <p:pic>
        <p:nvPicPr>
          <p:cNvPr id="9" name="Picture 2" descr="Afbeeldingsresultaat voor to 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40" y="135222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Account knooppunt activeren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/>
              <a:t>https://</a:t>
            </a:r>
            <a:r>
              <a:rPr lang="nl-BE" b="1" dirty="0" smtClean="0"/>
              <a:t>www.knooppunt.net/nl </a:t>
            </a:r>
            <a:endParaRPr lang="nl-BE" b="1" dirty="0"/>
          </a:p>
        </p:txBody>
      </p:sp>
      <p:pic>
        <p:nvPicPr>
          <p:cNvPr id="7" name="Picture 18" descr="Afbeeldingsresultaat voor knooppunt logo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54" y="4225060"/>
            <a:ext cx="180654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Account knooppunt activeren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732353"/>
            <a:ext cx="5066095" cy="3693087"/>
          </a:xfrm>
        </p:spPr>
        <p:txBody>
          <a:bodyPr>
            <a:normAutofit/>
          </a:bodyPr>
          <a:lstStyle/>
          <a:p>
            <a:r>
              <a:rPr lang="nl-BE" sz="2000" dirty="0"/>
              <a:t>Surf </a:t>
            </a:r>
            <a:r>
              <a:rPr lang="nl-BE" sz="2000" dirty="0" smtClean="0"/>
              <a:t>naar </a:t>
            </a:r>
            <a:r>
              <a:rPr lang="nl-BE" sz="2000" b="1" dirty="0" smtClean="0"/>
              <a:t>knooppunt.net</a:t>
            </a:r>
            <a:r>
              <a:rPr lang="nl-BE" sz="2000" dirty="0"/>
              <a:t>.</a:t>
            </a:r>
          </a:p>
          <a:p>
            <a:r>
              <a:rPr lang="nl-BE" sz="2000" dirty="0"/>
              <a:t>Onderaan het </a:t>
            </a:r>
            <a:r>
              <a:rPr lang="nl-BE" sz="2000" dirty="0" smtClean="0"/>
              <a:t>venster zie </a:t>
            </a:r>
            <a:r>
              <a:rPr lang="nl-BE" sz="2000" dirty="0"/>
              <a:t>je een </a:t>
            </a:r>
            <a:r>
              <a:rPr lang="nl-BE" sz="2000" dirty="0" smtClean="0"/>
              <a:t>knop:</a:t>
            </a:r>
            <a:endParaRPr lang="nl-BE" sz="2000" dirty="0"/>
          </a:p>
          <a:p>
            <a:pPr lvl="1"/>
            <a:r>
              <a:rPr lang="nl-BE" sz="1800" dirty="0"/>
              <a:t>‘</a:t>
            </a:r>
            <a:r>
              <a:rPr lang="nl-BE" sz="1800" b="1" dirty="0"/>
              <a:t>Nieuw op </a:t>
            </a:r>
            <a:r>
              <a:rPr lang="nl-BE" sz="1800" b="1" dirty="0" smtClean="0"/>
              <a:t>knooppunt</a:t>
            </a:r>
            <a:r>
              <a:rPr lang="nl-BE" sz="1800" dirty="0" smtClean="0"/>
              <a:t>’ die </a:t>
            </a:r>
            <a:r>
              <a:rPr lang="nl-BE" sz="1800" dirty="0"/>
              <a:t>moet je aanklikken</a:t>
            </a:r>
            <a:r>
              <a:rPr lang="nl-BE" sz="1800" dirty="0" smtClean="0"/>
              <a:t>.</a:t>
            </a:r>
          </a:p>
          <a:p>
            <a:endParaRPr lang="nl-BE" sz="2000" dirty="0"/>
          </a:p>
        </p:txBody>
      </p:sp>
      <p:pic>
        <p:nvPicPr>
          <p:cNvPr id="4" name="Picture 18" descr="Afbeeldingsresultaat voor knooppunt logo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59" y="217864"/>
            <a:ext cx="180654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31" y="1882393"/>
            <a:ext cx="5518899" cy="3164169"/>
          </a:xfrm>
          <a:prstGeom prst="rect">
            <a:avLst/>
          </a:prstGeom>
        </p:spPr>
      </p:pic>
      <p:pic>
        <p:nvPicPr>
          <p:cNvPr id="6" name="Picture 2" descr="Afbeeldingsresultaat voor to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77" y="143239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To</a:t>
            </a:r>
            <a:r>
              <a:rPr lang="nl-BE" dirty="0" smtClean="0"/>
              <a:t> do 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 smtClean="0"/>
              <a:t>Herhaling inloggen Smartschool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Online bestandsbeheer 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Offline bestandsbeheer 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Navigeren in browser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Account </a:t>
            </a:r>
            <a:r>
              <a:rPr lang="nl-BE" dirty="0"/>
              <a:t>K</a:t>
            </a:r>
            <a:r>
              <a:rPr lang="nl-BE" dirty="0" smtClean="0"/>
              <a:t>nooppunt activeren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Lesmateriaal toevoegen via Knooppunt</a:t>
            </a:r>
            <a:endParaRPr lang="nl-BE" dirty="0"/>
          </a:p>
        </p:txBody>
      </p:sp>
      <p:pic>
        <p:nvPicPr>
          <p:cNvPr id="2050" name="Picture 2" descr="Afbeeldingsresultaat voor smartschool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74" y="1575598"/>
            <a:ext cx="13525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erelateerde afbeeld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23" y="1451320"/>
            <a:ext cx="1629682" cy="16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erelateerde afbeeldi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71" y="3336853"/>
            <a:ext cx="1461355" cy="14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fbeeldingsresultaat voor knooppunt logo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363" y="3461131"/>
            <a:ext cx="2440267" cy="14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Account knooppunt activeren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732353"/>
            <a:ext cx="5066095" cy="3693087"/>
          </a:xfrm>
        </p:spPr>
        <p:txBody>
          <a:bodyPr>
            <a:normAutofit/>
          </a:bodyPr>
          <a:lstStyle/>
          <a:p>
            <a:r>
              <a:rPr lang="nl-BE" sz="2000" dirty="0" smtClean="0"/>
              <a:t>Je zal je eerst moeten </a:t>
            </a:r>
            <a:r>
              <a:rPr lang="nl-BE" sz="2000" b="1" dirty="0" smtClean="0"/>
              <a:t>registeren</a:t>
            </a:r>
            <a:r>
              <a:rPr lang="nl-BE" sz="2000" dirty="0" smtClean="0"/>
              <a:t>. Hierdoor heb je een </a:t>
            </a:r>
            <a:r>
              <a:rPr lang="nl-BE" sz="2000" b="1" dirty="0" smtClean="0"/>
              <a:t>werkend </a:t>
            </a:r>
            <a:br>
              <a:rPr lang="nl-BE" sz="2000" b="1" dirty="0" smtClean="0"/>
            </a:br>
            <a:r>
              <a:rPr lang="nl-BE" sz="2000" b="1" dirty="0" smtClean="0"/>
              <a:t>e-mailadres </a:t>
            </a:r>
            <a:r>
              <a:rPr lang="nl-BE" sz="2000" dirty="0" smtClean="0"/>
              <a:t>nodig.</a:t>
            </a:r>
          </a:p>
          <a:p>
            <a:r>
              <a:rPr lang="nl-BE" sz="2000" dirty="0" smtClean="0"/>
              <a:t>Klik onderaan links op:</a:t>
            </a:r>
          </a:p>
          <a:p>
            <a:pPr lvl="1"/>
            <a:r>
              <a:rPr lang="nl-BE" sz="1800" dirty="0" smtClean="0"/>
              <a:t>‘</a:t>
            </a:r>
            <a:r>
              <a:rPr lang="nl-BE" sz="1800" b="1" dirty="0" smtClean="0"/>
              <a:t>Maak eenmalig een account aan</a:t>
            </a:r>
            <a:r>
              <a:rPr lang="nl-BE" sz="1800" dirty="0" smtClean="0"/>
              <a:t>’. </a:t>
            </a:r>
          </a:p>
          <a:p>
            <a:endParaRPr lang="nl-BE" sz="2000" dirty="0"/>
          </a:p>
        </p:txBody>
      </p:sp>
      <p:pic>
        <p:nvPicPr>
          <p:cNvPr id="4" name="Picture 18" descr="Afbeeldingsresultaat voor knooppunt logo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59" y="217864"/>
            <a:ext cx="180654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920" y="1732353"/>
            <a:ext cx="5763710" cy="3437139"/>
          </a:xfrm>
          <a:prstGeom prst="rect">
            <a:avLst/>
          </a:prstGeom>
        </p:spPr>
      </p:pic>
      <p:pic>
        <p:nvPicPr>
          <p:cNvPr id="7" name="Picture 2" descr="Afbeeldingsresultaat voor to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4" y="267889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Account knooppunt activeren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732353"/>
            <a:ext cx="5066095" cy="3693087"/>
          </a:xfrm>
        </p:spPr>
        <p:txBody>
          <a:bodyPr>
            <a:normAutofit lnSpcReduction="10000"/>
          </a:bodyPr>
          <a:lstStyle/>
          <a:p>
            <a:r>
              <a:rPr lang="nl-BE" sz="2000" dirty="0" smtClean="0"/>
              <a:t>Vul het </a:t>
            </a:r>
            <a:r>
              <a:rPr lang="nl-BE" sz="2000" b="1" dirty="0" smtClean="0"/>
              <a:t>registreervenster </a:t>
            </a:r>
            <a:r>
              <a:rPr lang="nl-BE" sz="2000" dirty="0" smtClean="0"/>
              <a:t>in, kies een </a:t>
            </a:r>
            <a:r>
              <a:rPr lang="nl-BE" sz="2000" b="1" dirty="0" smtClean="0"/>
              <a:t>wachtwoord</a:t>
            </a:r>
            <a:r>
              <a:rPr lang="nl-BE" sz="2000" dirty="0" smtClean="0"/>
              <a:t> dat je zeker zal onthouden.</a:t>
            </a:r>
            <a:br>
              <a:rPr lang="nl-BE" sz="2000" dirty="0" smtClean="0"/>
            </a:br>
            <a:r>
              <a:rPr lang="nl-BE" sz="2000" i="1" dirty="0" smtClean="0"/>
              <a:t>TIP: neem het wachtwoord van je Smartschoolaccount. </a:t>
            </a:r>
          </a:p>
          <a:p>
            <a:r>
              <a:rPr lang="nl-BE" sz="2000" dirty="0" smtClean="0"/>
              <a:t>Je zal een </a:t>
            </a:r>
            <a:r>
              <a:rPr lang="nl-BE" sz="2000" b="1" dirty="0" smtClean="0"/>
              <a:t>e-mail van Knooppunt </a:t>
            </a:r>
            <a:r>
              <a:rPr lang="nl-BE" sz="2000" dirty="0" smtClean="0"/>
              <a:t>ontvangen, open deze en klik op de link om je e-mailadres te verifiëren. </a:t>
            </a:r>
            <a:endParaRPr lang="nl-BE" sz="2000" dirty="0"/>
          </a:p>
        </p:txBody>
      </p:sp>
      <p:pic>
        <p:nvPicPr>
          <p:cNvPr id="4" name="Picture 18" descr="Afbeeldingsresultaat voor knooppunt logo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59" y="217864"/>
            <a:ext cx="180654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703" y="1964140"/>
            <a:ext cx="5367927" cy="3151870"/>
          </a:xfrm>
          <a:prstGeom prst="rect">
            <a:avLst/>
          </a:prstGeom>
        </p:spPr>
      </p:pic>
      <p:pic>
        <p:nvPicPr>
          <p:cNvPr id="7" name="Picture 2" descr="Afbeeldingsresultaat voor to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253"/>
            <a:ext cx="708199" cy="7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806417"/>
            <a:ext cx="5703638" cy="1198024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Noteer </a:t>
            </a:r>
            <a:r>
              <a:rPr lang="nl-BE" b="1" dirty="0"/>
              <a:t>jouw gebruikersnaam </a:t>
            </a:r>
            <a:r>
              <a:rPr lang="nl-BE" dirty="0"/>
              <a:t>(</a:t>
            </a:r>
            <a:r>
              <a:rPr lang="nl-BE" dirty="0" err="1"/>
              <a:t>voornaam.achternaam</a:t>
            </a:r>
            <a:r>
              <a:rPr lang="nl-BE" dirty="0"/>
              <a:t>) + </a:t>
            </a:r>
            <a:r>
              <a:rPr lang="nl-BE" b="1" dirty="0"/>
              <a:t>wachtwoord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om in te loggen op jouw </a:t>
            </a:r>
            <a:r>
              <a:rPr lang="nl-BE" dirty="0" smtClean="0"/>
              <a:t>Knooppunt-account </a:t>
            </a:r>
            <a:r>
              <a:rPr lang="nl-BE" b="1" dirty="0"/>
              <a:t>blz. </a:t>
            </a:r>
            <a:r>
              <a:rPr lang="nl-BE" b="1" dirty="0" smtClean="0"/>
              <a:t>15 </a:t>
            </a:r>
            <a:r>
              <a:rPr lang="nl-BE" b="1" dirty="0"/>
              <a:t>in jouw schoolagenda</a:t>
            </a:r>
            <a:r>
              <a:rPr lang="nl-BE" dirty="0"/>
              <a:t>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670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Lesmateriaal </a:t>
            </a:r>
            <a:r>
              <a:rPr lang="nl-BE" dirty="0" smtClean="0"/>
              <a:t>toevoegen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/>
              <a:t>https://</a:t>
            </a:r>
            <a:r>
              <a:rPr lang="nl-BE" b="1" dirty="0" smtClean="0"/>
              <a:t>www.knooppunt.net/nl </a:t>
            </a:r>
            <a:endParaRPr lang="nl-BE" b="1" dirty="0"/>
          </a:p>
        </p:txBody>
      </p:sp>
      <p:pic>
        <p:nvPicPr>
          <p:cNvPr id="7" name="Picture 18" descr="Afbeeldingsresultaat voor knooppunt logo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54" y="4225060"/>
            <a:ext cx="180654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Lesmateriaal toevoegen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732353"/>
            <a:ext cx="5066095" cy="3693087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Van zodra je de link geactiveerd hebt via jouw e-mailadres, is jouw </a:t>
            </a:r>
            <a:r>
              <a:rPr lang="nl-BE" b="1" dirty="0" smtClean="0"/>
              <a:t>Knooppuntaccount</a:t>
            </a:r>
            <a:r>
              <a:rPr lang="nl-BE" dirty="0" smtClean="0"/>
              <a:t> </a:t>
            </a:r>
            <a:r>
              <a:rPr lang="nl-BE" b="1" dirty="0" smtClean="0"/>
              <a:t>actief</a:t>
            </a:r>
            <a:r>
              <a:rPr lang="nl-BE" dirty="0" smtClean="0"/>
              <a:t>.</a:t>
            </a:r>
          </a:p>
          <a:p>
            <a:r>
              <a:rPr lang="nl-BE" dirty="0" smtClean="0"/>
              <a:t>Nu kan je je </a:t>
            </a:r>
            <a:r>
              <a:rPr lang="nl-BE" b="1" dirty="0" smtClean="0"/>
              <a:t>aanmelden </a:t>
            </a:r>
            <a:r>
              <a:rPr lang="nl-BE" dirty="0" smtClean="0"/>
              <a:t>bij Knooppunt. </a:t>
            </a:r>
          </a:p>
          <a:p>
            <a:r>
              <a:rPr lang="nl-BE" dirty="0" smtClean="0"/>
              <a:t>Klik bij lesmateriaal op de knop </a:t>
            </a:r>
            <a:r>
              <a:rPr lang="nl-BE" b="1" dirty="0" smtClean="0"/>
              <a:t>‘Lesmateriaal toevoegen’</a:t>
            </a:r>
            <a:r>
              <a:rPr lang="nl-BE" dirty="0"/>
              <a:t>. </a:t>
            </a:r>
            <a:endParaRPr lang="nl-BE" dirty="0" smtClean="0"/>
          </a:p>
          <a:p>
            <a:r>
              <a:rPr lang="nl-BE" dirty="0" smtClean="0"/>
              <a:t>Voeg de </a:t>
            </a:r>
            <a:r>
              <a:rPr lang="nl-BE" b="1" dirty="0" smtClean="0"/>
              <a:t>lange codes </a:t>
            </a:r>
            <a:r>
              <a:rPr lang="nl-BE" dirty="0" smtClean="0"/>
              <a:t>uit je leerwerkboeken nodig</a:t>
            </a:r>
            <a:r>
              <a:rPr lang="nl-BE" dirty="0"/>
              <a:t>.</a:t>
            </a:r>
          </a:p>
        </p:txBody>
      </p:sp>
      <p:pic>
        <p:nvPicPr>
          <p:cNvPr id="4" name="Picture 18" descr="Afbeeldingsresultaat voor knooppunt logo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59" y="217864"/>
            <a:ext cx="180654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21798"/>
          <a:stretch/>
        </p:blipFill>
        <p:spPr>
          <a:xfrm>
            <a:off x="5694744" y="1732353"/>
            <a:ext cx="6164168" cy="2782144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9928615" y="2603979"/>
            <a:ext cx="2023403" cy="519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2" descr="Afbeeldingsresultaat voor to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31" y="222342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jullie medewerking!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69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400" dirty="0" smtClean="0"/>
              <a:t>Herhaling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inloggen smartschool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www.edugocampusdebrug.smartschool.be</a:t>
            </a:r>
            <a:endParaRPr lang="nl-BE" b="1" dirty="0">
              <a:solidFill>
                <a:srgbClr val="C00000"/>
              </a:solidFill>
            </a:endParaRPr>
          </a:p>
          <a:p>
            <a:endParaRPr lang="nl-BE" dirty="0"/>
          </a:p>
        </p:txBody>
      </p:sp>
      <p:pic>
        <p:nvPicPr>
          <p:cNvPr id="6" name="Picture 2" descr="Afbeeldingsresultaat voor smartschool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396" y="4194194"/>
            <a:ext cx="1062808" cy="10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erelateerde afbeeld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0" y="4278098"/>
            <a:ext cx="1704024" cy="8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Inloggen </a:t>
            </a:r>
            <a:r>
              <a:rPr lang="nl-BE" dirty="0"/>
              <a:t>smartschool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b="1" dirty="0" smtClean="0"/>
              <a:t>Gebruikersnaam </a:t>
            </a:r>
            <a:r>
              <a:rPr lang="nl-BE" b="1" dirty="0"/>
              <a:t/>
            </a:r>
            <a:br>
              <a:rPr lang="nl-BE" b="1" dirty="0"/>
            </a:br>
            <a:r>
              <a:rPr lang="nl-BE" dirty="0" err="1" smtClean="0"/>
              <a:t>voornaam.achternaam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bv. </a:t>
            </a:r>
            <a:r>
              <a:rPr lang="nl-BE" dirty="0" err="1" smtClean="0"/>
              <a:t>filip.degroot</a:t>
            </a:r>
            <a:endParaRPr lang="nl-BE" dirty="0"/>
          </a:p>
          <a:p>
            <a:r>
              <a:rPr lang="nl-BE" b="1" dirty="0"/>
              <a:t>Wachtwoord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persoonlijk </a:t>
            </a:r>
            <a:r>
              <a:rPr lang="nl-BE" u="sng" dirty="0" smtClean="0"/>
              <a:t>sterk</a:t>
            </a:r>
            <a:r>
              <a:rPr lang="nl-BE" dirty="0" smtClean="0"/>
              <a:t> wachtwoord</a:t>
            </a:r>
          </a:p>
          <a:p>
            <a:r>
              <a:rPr lang="nl-BE" b="1" dirty="0" smtClean="0"/>
              <a:t>Zie schoolagenda blz. 14</a:t>
            </a:r>
          </a:p>
          <a:p>
            <a:r>
              <a:rPr lang="nl-BE" b="1" dirty="0" smtClean="0"/>
              <a:t>Problemen</a:t>
            </a:r>
            <a:r>
              <a:rPr lang="nl-BE" b="1" dirty="0" smtClean="0"/>
              <a:t>?</a:t>
            </a:r>
            <a:br>
              <a:rPr lang="nl-BE" b="1" dirty="0" smtClean="0"/>
            </a:br>
            <a:r>
              <a:rPr lang="nl-BE" dirty="0" smtClean="0"/>
              <a:t>ICT-coördinatoren </a:t>
            </a:r>
            <a:endParaRPr lang="nl-BE" b="1" dirty="0" smtClean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1462" y="1613262"/>
            <a:ext cx="2283784" cy="4183279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1866919" y="1436915"/>
            <a:ext cx="2812869" cy="853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90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Online bestandsbeheer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Mijn documenten</a:t>
            </a:r>
            <a:endParaRPr lang="nl-BE" dirty="0"/>
          </a:p>
        </p:txBody>
      </p:sp>
      <p:pic>
        <p:nvPicPr>
          <p:cNvPr id="6" name="Picture 2" descr="Afbeeldingsresultaat voor smartschool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92" y="4194194"/>
            <a:ext cx="1062808" cy="10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682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997" y="155738"/>
            <a:ext cx="2124075" cy="4476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32" y="723157"/>
            <a:ext cx="10848225" cy="4879408"/>
          </a:xfrm>
          <a:prstGeom prst="rect">
            <a:avLst/>
          </a:prstGeom>
        </p:spPr>
      </p:pic>
      <p:sp>
        <p:nvSpPr>
          <p:cNvPr id="7" name="Lijnbijschrift 1 (rand en accentlijn) 6"/>
          <p:cNvSpPr/>
          <p:nvPr/>
        </p:nvSpPr>
        <p:spPr>
          <a:xfrm>
            <a:off x="3390034" y="1242644"/>
            <a:ext cx="7920000" cy="540000"/>
          </a:xfrm>
          <a:prstGeom prst="accentBorderCallout1">
            <a:avLst>
              <a:gd name="adj1" fmla="val 44556"/>
              <a:gd name="adj2" fmla="val -2216"/>
              <a:gd name="adj3" fmla="val 13719"/>
              <a:gd name="adj4" fmla="val -252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Jouw recent geopende documenten/bestanden</a:t>
            </a:r>
            <a:endParaRPr lang="nl-BE" sz="2400" dirty="0"/>
          </a:p>
        </p:txBody>
      </p:sp>
      <p:sp>
        <p:nvSpPr>
          <p:cNvPr id="8" name="Lijnbijschrift 1 (rand en accentlijn) 7"/>
          <p:cNvSpPr/>
          <p:nvPr/>
        </p:nvSpPr>
        <p:spPr>
          <a:xfrm>
            <a:off x="3390034" y="1921546"/>
            <a:ext cx="7920000" cy="540000"/>
          </a:xfrm>
          <a:prstGeom prst="accentBorderCallout1">
            <a:avLst>
              <a:gd name="adj1" fmla="val 49394"/>
              <a:gd name="adj2" fmla="val -2326"/>
              <a:gd name="adj3" fmla="val -66916"/>
              <a:gd name="adj4" fmla="val -246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Jouw favoriete documenten/bestanden</a:t>
            </a:r>
            <a:endParaRPr lang="nl-BE" sz="2400" dirty="0"/>
          </a:p>
        </p:txBody>
      </p:sp>
      <p:sp>
        <p:nvSpPr>
          <p:cNvPr id="9" name="Lijnbijschrift 1 (rand en accentlijn) 8"/>
          <p:cNvSpPr/>
          <p:nvPr/>
        </p:nvSpPr>
        <p:spPr>
          <a:xfrm>
            <a:off x="3390034" y="2594808"/>
            <a:ext cx="7920000" cy="681792"/>
          </a:xfrm>
          <a:prstGeom prst="accentBorderCallout1">
            <a:avLst>
              <a:gd name="adj1" fmla="val 43886"/>
              <a:gd name="adj2" fmla="val -2326"/>
              <a:gd name="adj3" fmla="val -129408"/>
              <a:gd name="adj4" fmla="val -216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Algemeen overzicht van al jouw geüploade documenten/bestanden</a:t>
            </a:r>
            <a:endParaRPr lang="nl-BE" sz="2400" dirty="0"/>
          </a:p>
        </p:txBody>
      </p:sp>
      <p:sp>
        <p:nvSpPr>
          <p:cNvPr id="10" name="Lijnbijschrift 1 (rand en accentlijn) 9"/>
          <p:cNvSpPr/>
          <p:nvPr/>
        </p:nvSpPr>
        <p:spPr>
          <a:xfrm>
            <a:off x="3390034" y="3409862"/>
            <a:ext cx="7920000" cy="540000"/>
          </a:xfrm>
          <a:prstGeom prst="accentBorderCallout1">
            <a:avLst>
              <a:gd name="adj1" fmla="val 54233"/>
              <a:gd name="adj2" fmla="val -2326"/>
              <a:gd name="adj3" fmla="val -236249"/>
              <a:gd name="adj4" fmla="val -214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Jouw prullenmand (verwijderde bestanden)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2271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997" y="155738"/>
            <a:ext cx="2124075" cy="4476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332" y="723157"/>
            <a:ext cx="10848225" cy="4879408"/>
          </a:xfrm>
          <a:prstGeom prst="rect">
            <a:avLst/>
          </a:prstGeom>
        </p:spPr>
      </p:pic>
      <p:sp>
        <p:nvSpPr>
          <p:cNvPr id="11" name="Lijnbijschrift 1 (rand en accentlijn) 10"/>
          <p:cNvSpPr/>
          <p:nvPr/>
        </p:nvSpPr>
        <p:spPr>
          <a:xfrm>
            <a:off x="1963783" y="2199957"/>
            <a:ext cx="2967446" cy="1925807"/>
          </a:xfrm>
          <a:prstGeom prst="accentBorderCallout1">
            <a:avLst>
              <a:gd name="adj1" fmla="val 3617"/>
              <a:gd name="adj2" fmla="val -4101"/>
              <a:gd name="adj3" fmla="val -55239"/>
              <a:gd name="adj4" fmla="val 29735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 smtClean="0"/>
              <a:t>Optie 1:</a:t>
            </a:r>
            <a:r>
              <a:rPr lang="nl-BE" sz="2000" dirty="0" smtClean="0"/>
              <a:t> Nieuwe documenten/</a:t>
            </a:r>
            <a:br>
              <a:rPr lang="nl-BE" sz="2000" dirty="0" smtClean="0"/>
            </a:br>
            <a:r>
              <a:rPr lang="nl-BE" sz="2000" dirty="0" smtClean="0"/>
              <a:t>bestanden toevoegen</a:t>
            </a:r>
            <a:endParaRPr lang="nl-BE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2314" y="873727"/>
            <a:ext cx="413657" cy="310243"/>
          </a:xfrm>
          <a:prstGeom prst="rect">
            <a:avLst/>
          </a:prstGeom>
        </p:spPr>
      </p:pic>
      <p:sp>
        <p:nvSpPr>
          <p:cNvPr id="12" name="Lijnbijschrift 1 (rand en accentlijn) 11"/>
          <p:cNvSpPr/>
          <p:nvPr/>
        </p:nvSpPr>
        <p:spPr>
          <a:xfrm>
            <a:off x="8635948" y="2199956"/>
            <a:ext cx="2967446" cy="1925807"/>
          </a:xfrm>
          <a:prstGeom prst="accentBorderCallout1">
            <a:avLst>
              <a:gd name="adj1" fmla="val 3617"/>
              <a:gd name="adj2" fmla="val -4101"/>
              <a:gd name="adj3" fmla="val 50464"/>
              <a:gd name="adj4" fmla="val -19789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/>
              <a:t>Optie </a:t>
            </a:r>
            <a:r>
              <a:rPr lang="nl-BE" sz="2000" b="1" dirty="0" smtClean="0"/>
              <a:t>2: </a:t>
            </a:r>
            <a:r>
              <a:rPr lang="nl-BE" sz="2000" dirty="0" smtClean="0"/>
              <a:t>Nieuwe documenten/</a:t>
            </a:r>
            <a:br>
              <a:rPr lang="nl-BE" sz="2000" dirty="0" smtClean="0"/>
            </a:br>
            <a:r>
              <a:rPr lang="nl-BE" sz="2000" dirty="0" smtClean="0"/>
              <a:t>bestanden toevoegen</a:t>
            </a:r>
            <a:endParaRPr lang="nl-BE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6444" y="2363241"/>
            <a:ext cx="2508135" cy="20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Online bestandsbeheer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752219"/>
            <a:ext cx="5072903" cy="3101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b="1" dirty="0"/>
              <a:t>Opdracht:</a:t>
            </a:r>
          </a:p>
          <a:p>
            <a:r>
              <a:rPr lang="nl-BE" sz="1600" dirty="0" smtClean="0"/>
              <a:t>Voor alle </a:t>
            </a:r>
            <a:r>
              <a:rPr lang="nl-BE" sz="1600" b="1" dirty="0" smtClean="0"/>
              <a:t>theoretische vakken</a:t>
            </a:r>
            <a:r>
              <a:rPr lang="nl-BE" sz="1600" dirty="0" smtClean="0"/>
              <a:t> maak je </a:t>
            </a:r>
            <a:r>
              <a:rPr lang="nl-BE" sz="1600" b="1" dirty="0" smtClean="0"/>
              <a:t>een map </a:t>
            </a:r>
            <a:r>
              <a:rPr lang="nl-BE" sz="1600" dirty="0" smtClean="0"/>
              <a:t>aan (= map toevoegen). </a:t>
            </a:r>
          </a:p>
          <a:p>
            <a:r>
              <a:rPr lang="nl-BE" sz="1600" dirty="0" smtClean="0"/>
              <a:t>Zorg voor </a:t>
            </a:r>
            <a:r>
              <a:rPr lang="nl-BE" sz="1600" b="1" dirty="0" smtClean="0"/>
              <a:t>éénduidigheid</a:t>
            </a:r>
            <a:r>
              <a:rPr lang="nl-BE" sz="1600" dirty="0" smtClean="0"/>
              <a:t> binnen </a:t>
            </a:r>
            <a:r>
              <a:rPr lang="nl-BE" sz="1600" b="1" dirty="0" smtClean="0"/>
              <a:t>jouw mappenstructuur</a:t>
            </a:r>
            <a:r>
              <a:rPr lang="nl-BE" sz="1600" dirty="0" smtClean="0"/>
              <a:t>.</a:t>
            </a:r>
          </a:p>
          <a:p>
            <a:pPr lvl="1"/>
            <a:r>
              <a:rPr lang="nl-BE" sz="1400" i="1" dirty="0" smtClean="0">
                <a:solidFill>
                  <a:srgbClr val="00B050"/>
                </a:solidFill>
              </a:rPr>
              <a:t>Goede voorbeelden: Wiskunde, WISKUNDE, … </a:t>
            </a:r>
          </a:p>
          <a:p>
            <a:pPr lvl="1"/>
            <a:r>
              <a:rPr lang="nl-BE" sz="1400" i="1" dirty="0" smtClean="0"/>
              <a:t> </a:t>
            </a:r>
            <a:r>
              <a:rPr lang="nl-BE" sz="1400" i="1" strike="sngStrike" dirty="0" smtClean="0"/>
              <a:t>Slechte voorbeelden: wiskunde, </a:t>
            </a:r>
            <a:r>
              <a:rPr lang="nl-BE" sz="1400" i="1" strike="sngStrike" dirty="0" err="1" smtClean="0"/>
              <a:t>wisk</a:t>
            </a:r>
            <a:r>
              <a:rPr lang="nl-BE" sz="1400" i="1" strike="sngStrike" dirty="0" smtClean="0"/>
              <a:t>, WISK, … </a:t>
            </a:r>
            <a:endParaRPr lang="nl-BE" sz="1400" i="1" strike="sngStrike" dirty="0"/>
          </a:p>
          <a:p>
            <a:endParaRPr lang="nl-BE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855" y="534026"/>
            <a:ext cx="2124075" cy="447675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4835"/>
          <a:stretch/>
        </p:blipFill>
        <p:spPr>
          <a:xfrm>
            <a:off x="5979458" y="2402541"/>
            <a:ext cx="5563171" cy="1810870"/>
          </a:xfrm>
          <a:prstGeom prst="rect">
            <a:avLst/>
          </a:prstGeom>
        </p:spPr>
      </p:pic>
      <p:pic>
        <p:nvPicPr>
          <p:cNvPr id="11266" name="Picture 2" descr="Afbeeldingsresultaat voor to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49" y="142738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offline </a:t>
            </a:r>
            <a:r>
              <a:rPr lang="nl-BE" dirty="0"/>
              <a:t>bestandsbeheer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Mijn documenten</a:t>
            </a:r>
            <a:endParaRPr lang="nl-BE" dirty="0"/>
          </a:p>
        </p:txBody>
      </p:sp>
      <p:pic>
        <p:nvPicPr>
          <p:cNvPr id="7" name="Picture 2" descr="Afbeeldingsresultaat voor smartschool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92" y="4194194"/>
            <a:ext cx="1062808" cy="10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relateerde afbeeldi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682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angepas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448</TotalTime>
  <Words>490</Words>
  <Application>Microsoft Office PowerPoint</Application>
  <PresentationFormat>Breedbeeld</PresentationFormat>
  <Paragraphs>99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Parcel</vt:lpstr>
      <vt:lpstr>ICT Start(up) 2</vt:lpstr>
      <vt:lpstr>To do …</vt:lpstr>
      <vt:lpstr>Herhaling  inloggen smartschool</vt:lpstr>
      <vt:lpstr>Inloggen smartschool</vt:lpstr>
      <vt:lpstr>Online bestandsbeheer </vt:lpstr>
      <vt:lpstr>PowerPoint-presentatie</vt:lpstr>
      <vt:lpstr>PowerPoint-presentatie</vt:lpstr>
      <vt:lpstr>Online bestandsbeheer </vt:lpstr>
      <vt:lpstr>offline bestandsbeheer </vt:lpstr>
      <vt:lpstr>offline bestandsbeheer </vt:lpstr>
      <vt:lpstr>offline bestandsbeheer </vt:lpstr>
      <vt:lpstr>offline bestandsbeheer </vt:lpstr>
      <vt:lpstr>offline bestandsbeheer </vt:lpstr>
      <vt:lpstr>offline bestandsbeheer </vt:lpstr>
      <vt:lpstr>Navigeren in browser</vt:lpstr>
      <vt:lpstr>Navigeren in browser</vt:lpstr>
      <vt:lpstr>Navigeren in browser</vt:lpstr>
      <vt:lpstr>Account knooppunt activeren</vt:lpstr>
      <vt:lpstr>Account knooppunt activeren</vt:lpstr>
      <vt:lpstr>Account knooppunt activeren</vt:lpstr>
      <vt:lpstr>Account knooppunt activeren</vt:lpstr>
      <vt:lpstr>PowerPoint-presentatie</vt:lpstr>
      <vt:lpstr>Lesmateriaal toevoegen</vt:lpstr>
      <vt:lpstr>Lesmateriaal toevoegen</vt:lpstr>
      <vt:lpstr>Bedankt voor jullie medewerking!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Gilles Van de Slycke</dc:creator>
  <cp:lastModifiedBy>LKR</cp:lastModifiedBy>
  <cp:revision>76</cp:revision>
  <dcterms:created xsi:type="dcterms:W3CDTF">2019-06-20T06:37:14Z</dcterms:created>
  <dcterms:modified xsi:type="dcterms:W3CDTF">2019-08-28T07:32:09Z</dcterms:modified>
</cp:coreProperties>
</file>